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5" r:id="rId26"/>
    <p:sldId id="286" r:id="rId27"/>
    <p:sldId id="287" r:id="rId28"/>
    <p:sldId id="284" r:id="rId2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167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700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9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040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694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740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693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864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9101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326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978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42FA4-BB33-4CF3-AF74-119648D6289F}" type="datetimeFigureOut">
              <a:rPr lang="pt-PT" smtClean="0"/>
              <a:t>07-04-2016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CBE0B-4ABF-495A-A8BF-A568A92775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405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8445" y="1556792"/>
            <a:ext cx="7772400" cy="1470025"/>
          </a:xfrm>
        </p:spPr>
        <p:txBody>
          <a:bodyPr/>
          <a:lstStyle/>
          <a:p>
            <a:r>
              <a:rPr lang="pt-PT" dirty="0" smtClean="0"/>
              <a:t>Turma 9º B1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21047" y="5733256"/>
            <a:ext cx="6400800" cy="409600"/>
          </a:xfrm>
        </p:spPr>
        <p:txBody>
          <a:bodyPr>
            <a:normAutofit fontScale="77500" lnSpcReduction="20000"/>
          </a:bodyPr>
          <a:lstStyle/>
          <a:p>
            <a:r>
              <a:rPr lang="pt-PT" dirty="0" smtClean="0"/>
              <a:t>Ano </a:t>
            </a:r>
            <a:r>
              <a:rPr lang="pt-PT" dirty="0" err="1" smtClean="0"/>
              <a:t>letivo</a:t>
            </a:r>
            <a:r>
              <a:rPr lang="pt-PT" dirty="0" smtClean="0"/>
              <a:t> 2015/2016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01008"/>
            <a:ext cx="6030167" cy="20862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6672"/>
            <a:ext cx="3505690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2" t="8112" r="36378" b="16789"/>
          <a:stretch/>
        </p:blipFill>
        <p:spPr>
          <a:xfrm>
            <a:off x="1880312" y="1124744"/>
            <a:ext cx="5383375" cy="5503005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6888" r="25239" b="47604"/>
          <a:stretch/>
        </p:blipFill>
        <p:spPr>
          <a:xfrm>
            <a:off x="2195736" y="1484784"/>
            <a:ext cx="4146911" cy="3821329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13622" r="27501" b="34135"/>
          <a:stretch/>
        </p:blipFill>
        <p:spPr>
          <a:xfrm>
            <a:off x="899592" y="1556792"/>
            <a:ext cx="6942303" cy="4104456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7" t="20001" r="39173" b="7961"/>
          <a:stretch/>
        </p:blipFill>
        <p:spPr>
          <a:xfrm rot="5400000">
            <a:off x="2096392" y="1224088"/>
            <a:ext cx="5167240" cy="5256585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3" t="13879" r="51876" b="5512"/>
          <a:stretch/>
        </p:blipFill>
        <p:spPr>
          <a:xfrm rot="5400000">
            <a:off x="1878118" y="218227"/>
            <a:ext cx="4814970" cy="6916038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3676" r="31826" b="12041"/>
          <a:stretch/>
        </p:blipFill>
        <p:spPr>
          <a:xfrm rot="5400000">
            <a:off x="1997183" y="635010"/>
            <a:ext cx="5149632" cy="6129101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13622" r="29644" b="40665"/>
          <a:stretch/>
        </p:blipFill>
        <p:spPr>
          <a:xfrm>
            <a:off x="1619672" y="1700808"/>
            <a:ext cx="5952085" cy="3243960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40861" r="30505" b="13566"/>
          <a:stretch/>
        </p:blipFill>
        <p:spPr>
          <a:xfrm rot="5400000">
            <a:off x="1928347" y="2328237"/>
            <a:ext cx="4481294" cy="2362341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34490" r="27540" b="11227"/>
          <a:stretch/>
        </p:blipFill>
        <p:spPr>
          <a:xfrm rot="5400000">
            <a:off x="1775194" y="2270331"/>
            <a:ext cx="5422876" cy="3339086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30817" r="57845" b="1839"/>
          <a:stretch/>
        </p:blipFill>
        <p:spPr>
          <a:xfrm rot="5400000">
            <a:off x="2569227" y="607237"/>
            <a:ext cx="3912167" cy="5379230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7703" r="17348" b="49849"/>
          <a:stretch/>
        </p:blipFill>
        <p:spPr>
          <a:xfrm>
            <a:off x="1115616" y="1196752"/>
            <a:ext cx="6239426" cy="4824536"/>
          </a:xfrm>
        </p:spPr>
      </p:pic>
    </p:spTree>
    <p:extLst>
      <p:ext uri="{BB962C8B-B14F-4D97-AF65-F5344CB8AC3E}">
        <p14:creationId xmlns:p14="http://schemas.microsoft.com/office/powerpoint/2010/main" val="41980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7961" r="44223" b="7348"/>
          <a:stretch/>
        </p:blipFill>
        <p:spPr>
          <a:xfrm rot="5400000">
            <a:off x="2541773" y="562683"/>
            <a:ext cx="3820397" cy="5232551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34287" r="38713" b="11428"/>
          <a:stretch/>
        </p:blipFill>
        <p:spPr>
          <a:xfrm rot="5400000">
            <a:off x="2098057" y="1845869"/>
            <a:ext cx="5146428" cy="3689890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0" t="8432" r="52449" b="33931"/>
          <a:stretch/>
        </p:blipFill>
        <p:spPr>
          <a:xfrm>
            <a:off x="2339752" y="1819564"/>
            <a:ext cx="4100233" cy="4257521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15104" r="34887" b="6123"/>
          <a:stretch/>
        </p:blipFill>
        <p:spPr>
          <a:xfrm rot="5400000">
            <a:off x="1956206" y="1364274"/>
            <a:ext cx="4799540" cy="4608512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r="21225" b="38828"/>
          <a:stretch/>
        </p:blipFill>
        <p:spPr>
          <a:xfrm>
            <a:off x="1958109" y="1600200"/>
            <a:ext cx="5475986" cy="3484983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8587" r="13009" b="16636"/>
          <a:stretch/>
        </p:blipFill>
        <p:spPr>
          <a:xfrm>
            <a:off x="1331640" y="1428982"/>
            <a:ext cx="6541730" cy="4880338"/>
          </a:xfrm>
        </p:spPr>
      </p:pic>
    </p:spTree>
    <p:extLst>
      <p:ext uri="{BB962C8B-B14F-4D97-AF65-F5344CB8AC3E}">
        <p14:creationId xmlns:p14="http://schemas.microsoft.com/office/powerpoint/2010/main" val="1402469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" t="16542" r="21911" b="27773"/>
          <a:stretch/>
        </p:blipFill>
        <p:spPr>
          <a:xfrm>
            <a:off x="1115616" y="1628800"/>
            <a:ext cx="6364685" cy="3451522"/>
          </a:xfrm>
        </p:spPr>
      </p:pic>
    </p:spTree>
    <p:extLst>
      <p:ext uri="{BB962C8B-B14F-4D97-AF65-F5344CB8AC3E}">
        <p14:creationId xmlns:p14="http://schemas.microsoft.com/office/powerpoint/2010/main" val="3895693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5" t="2270" r="47649" b="7044"/>
          <a:stretch/>
        </p:blipFill>
        <p:spPr>
          <a:xfrm rot="5400000">
            <a:off x="1918783" y="33546"/>
            <a:ext cx="5040560" cy="7366973"/>
          </a:xfrm>
        </p:spPr>
      </p:pic>
    </p:spTree>
    <p:extLst>
      <p:ext uri="{BB962C8B-B14F-4D97-AF65-F5344CB8AC3E}">
        <p14:creationId xmlns:p14="http://schemas.microsoft.com/office/powerpoint/2010/main" val="699944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P</a:t>
            </a:r>
            <a:r>
              <a:rPr lang="pt-PT" dirty="0" smtClean="0"/>
              <a:t>rofessor José Cruz, 40 anos</a:t>
            </a:r>
          </a:p>
          <a:p>
            <a:pPr marL="0" indent="0">
              <a:buNone/>
            </a:pPr>
            <a:endParaRPr lang="pt-PT" dirty="0" smtClean="0"/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Uma foto de família;</a:t>
            </a:r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Roupa;</a:t>
            </a:r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Botas;</a:t>
            </a:r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Saco-cama;</a:t>
            </a:r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Conjunto de receitas </a:t>
            </a:r>
            <a:r>
              <a:rPr lang="pt-PT" dirty="0" smtClean="0"/>
              <a:t>de </a:t>
            </a:r>
            <a:r>
              <a:rPr lang="pt-PT" dirty="0" smtClean="0"/>
              <a:t>culinária;</a:t>
            </a:r>
            <a:endParaRPr lang="pt-PT" dirty="0" smtClean="0"/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Medicamentos/ caixa de primeiros socorros; </a:t>
            </a:r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Documentos: Boletim de vacinas, Passaporte…</a:t>
            </a:r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Dinheiro /cartão multibanco;</a:t>
            </a:r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Lanterna;</a:t>
            </a:r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Rádio e pilhas;</a:t>
            </a:r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Um livro.</a:t>
            </a:r>
          </a:p>
          <a:p>
            <a:pPr>
              <a:buFont typeface="Wingdings" pitchFamily="2" charset="2"/>
              <a:buChar char="Ø"/>
            </a:pPr>
            <a:endParaRPr lang="pt-PT" dirty="0" smtClean="0"/>
          </a:p>
          <a:p>
            <a:pPr>
              <a:buFont typeface="Wingdings" pitchFamily="2" charset="2"/>
              <a:buChar char="Ø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11173" r="29048" b="40053"/>
          <a:stretch/>
        </p:blipFill>
        <p:spPr>
          <a:xfrm>
            <a:off x="2051720" y="1124744"/>
            <a:ext cx="5040560" cy="5551582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13214" r="20613" b="33318"/>
          <a:stretch/>
        </p:blipFill>
        <p:spPr>
          <a:xfrm>
            <a:off x="1907704" y="1196752"/>
            <a:ext cx="4865782" cy="5203407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r="22144" b="29849"/>
          <a:stretch/>
        </p:blipFill>
        <p:spPr>
          <a:xfrm>
            <a:off x="1475656" y="1340768"/>
            <a:ext cx="5747201" cy="4133055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8724" r="17246"/>
          <a:stretch/>
        </p:blipFill>
        <p:spPr>
          <a:xfrm>
            <a:off x="1475656" y="1268760"/>
            <a:ext cx="5527852" cy="4857403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74" b="55767"/>
          <a:stretch/>
        </p:blipFill>
        <p:spPr>
          <a:xfrm>
            <a:off x="1285487" y="1196752"/>
            <a:ext cx="6573026" cy="4320480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9540" r="9185" b="23319"/>
          <a:stretch/>
        </p:blipFill>
        <p:spPr>
          <a:xfrm>
            <a:off x="1907704" y="1124744"/>
            <a:ext cx="4967382" cy="5484122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Mistral" pitchFamily="66" charset="0"/>
              </a:rPr>
              <a:t>FAZER A MOCHILA E PARTIR…</a:t>
            </a:r>
            <a:endParaRPr lang="pt-PT" dirty="0">
              <a:latin typeface="Mistral" pitchFamily="66" charset="0"/>
            </a:endParaRPr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4" t="6071" b="40053"/>
          <a:stretch/>
        </p:blipFill>
        <p:spPr>
          <a:xfrm>
            <a:off x="1259632" y="1196752"/>
            <a:ext cx="6182195" cy="4679778"/>
          </a:xfrm>
        </p:spPr>
      </p:pic>
    </p:spTree>
    <p:extLst>
      <p:ext uri="{BB962C8B-B14F-4D97-AF65-F5344CB8AC3E}">
        <p14:creationId xmlns:p14="http://schemas.microsoft.com/office/powerpoint/2010/main" val="27787429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220</Words>
  <Application>Microsoft Office PowerPoint</Application>
  <PresentationFormat>Apresentação no Ecrã (4:3)</PresentationFormat>
  <Paragraphs>42</Paragraphs>
  <Slides>28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28</vt:i4>
      </vt:variant>
    </vt:vector>
  </HeadingPairs>
  <TitlesOfParts>
    <vt:vector size="33" baseType="lpstr">
      <vt:lpstr>Arial</vt:lpstr>
      <vt:lpstr>Calibri</vt:lpstr>
      <vt:lpstr>Mistral</vt:lpstr>
      <vt:lpstr>Wingdings</vt:lpstr>
      <vt:lpstr>Tema do Office</vt:lpstr>
      <vt:lpstr>Turma 9º B1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  <vt:lpstr>FAZER A MOCHILA E PARTIR…</vt:lpstr>
    </vt:vector>
  </TitlesOfParts>
  <Company>M. E. - GEPE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Turma 9º B1</dc:title>
  <dc:creator>d-turma</dc:creator>
  <cp:lastModifiedBy>José Cruz</cp:lastModifiedBy>
  <cp:revision>6</cp:revision>
  <dcterms:created xsi:type="dcterms:W3CDTF">2016-04-06T04:53:16Z</dcterms:created>
  <dcterms:modified xsi:type="dcterms:W3CDTF">2016-04-07T20:46:37Z</dcterms:modified>
</cp:coreProperties>
</file>