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AD3D"/>
    <a:srgbClr val="2D6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494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9929-D0E7-4AF4-A8BD-15940B02E80F}" type="datetimeFigureOut">
              <a:rPr lang="pt-PT" smtClean="0"/>
              <a:t>17-03-2017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4A0D-84C6-437D-B0BF-0348806171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9002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9929-D0E7-4AF4-A8BD-15940B02E80F}" type="datetimeFigureOut">
              <a:rPr lang="pt-PT" smtClean="0"/>
              <a:t>17-03-2017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4A0D-84C6-437D-B0BF-0348806171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2612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9929-D0E7-4AF4-A8BD-15940B02E80F}" type="datetimeFigureOut">
              <a:rPr lang="pt-PT" smtClean="0"/>
              <a:t>17-03-2017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4A0D-84C6-437D-B0BF-0348806171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8524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9929-D0E7-4AF4-A8BD-15940B02E80F}" type="datetimeFigureOut">
              <a:rPr lang="pt-PT" smtClean="0"/>
              <a:t>17-03-2017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4A0D-84C6-437D-B0BF-0348806171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450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9929-D0E7-4AF4-A8BD-15940B02E80F}" type="datetimeFigureOut">
              <a:rPr lang="pt-PT" smtClean="0"/>
              <a:t>17-03-2017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4A0D-84C6-437D-B0BF-0348806171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7502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9929-D0E7-4AF4-A8BD-15940B02E80F}" type="datetimeFigureOut">
              <a:rPr lang="pt-PT" smtClean="0"/>
              <a:t>17-03-2017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4A0D-84C6-437D-B0BF-0348806171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953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9929-D0E7-4AF4-A8BD-15940B02E80F}" type="datetimeFigureOut">
              <a:rPr lang="pt-PT" smtClean="0"/>
              <a:t>17-03-2017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4A0D-84C6-437D-B0BF-0348806171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334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9929-D0E7-4AF4-A8BD-15940B02E80F}" type="datetimeFigureOut">
              <a:rPr lang="pt-PT" smtClean="0"/>
              <a:t>17-03-2017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4A0D-84C6-437D-B0BF-0348806171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372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9929-D0E7-4AF4-A8BD-15940B02E80F}" type="datetimeFigureOut">
              <a:rPr lang="pt-PT" smtClean="0"/>
              <a:t>17-03-2017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4A0D-84C6-437D-B0BF-0348806171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5594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9929-D0E7-4AF4-A8BD-15940B02E80F}" type="datetimeFigureOut">
              <a:rPr lang="pt-PT" smtClean="0"/>
              <a:t>17-03-2017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4A0D-84C6-437D-B0BF-0348806171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080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9929-D0E7-4AF4-A8BD-15940B02E80F}" type="datetimeFigureOut">
              <a:rPr lang="pt-PT" smtClean="0"/>
              <a:t>17-03-2017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84A0D-84C6-437D-B0BF-0348806171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62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49929-D0E7-4AF4-A8BD-15940B02E80F}" type="datetimeFigureOut">
              <a:rPr lang="pt-PT" smtClean="0"/>
              <a:t>17-03-2017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84A0D-84C6-437D-B0BF-0348806171E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4031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9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amada rectangular arredondada 6"/>
          <p:cNvSpPr/>
          <p:nvPr/>
        </p:nvSpPr>
        <p:spPr>
          <a:xfrm rot="5137575">
            <a:off x="2549575" y="-1603072"/>
            <a:ext cx="2502797" cy="5898850"/>
          </a:xfrm>
          <a:prstGeom prst="wedgeRoundRect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sz="2800" dirty="0"/>
          </a:p>
        </p:txBody>
      </p:sp>
      <p:sp>
        <p:nvSpPr>
          <p:cNvPr id="8" name="Rectângulo 7"/>
          <p:cNvSpPr/>
          <p:nvPr/>
        </p:nvSpPr>
        <p:spPr>
          <a:xfrm rot="21295622">
            <a:off x="774642" y="132659"/>
            <a:ext cx="6001389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PT" sz="2400" dirty="0">
                <a:solidFill>
                  <a:prstClr val="black"/>
                </a:solidFill>
              </a:rPr>
              <a:t>Somos alunos </a:t>
            </a:r>
            <a:r>
              <a:rPr lang="pt-PT" sz="2400" dirty="0" smtClean="0">
                <a:solidFill>
                  <a:prstClr val="black"/>
                </a:solidFill>
              </a:rPr>
              <a:t>da Escola Básica do Castro, do </a:t>
            </a:r>
            <a:r>
              <a:rPr lang="pt-PT" sz="2400" dirty="0">
                <a:solidFill>
                  <a:prstClr val="black"/>
                </a:solidFill>
              </a:rPr>
              <a:t>8ºA1 e </a:t>
            </a:r>
            <a:r>
              <a:rPr lang="pt-PT" sz="2400" dirty="0" smtClean="0">
                <a:solidFill>
                  <a:prstClr val="black"/>
                </a:solidFill>
              </a:rPr>
              <a:t>apresentámos </a:t>
            </a:r>
            <a:r>
              <a:rPr lang="pt-PT" sz="2400" dirty="0">
                <a:solidFill>
                  <a:prstClr val="black"/>
                </a:solidFill>
              </a:rPr>
              <a:t>uma proposta para o </a:t>
            </a:r>
            <a:endParaRPr lang="pt-PT" sz="2400" dirty="0" smtClean="0">
              <a:solidFill>
                <a:prstClr val="black"/>
              </a:solidFill>
            </a:endParaRPr>
          </a:p>
          <a:p>
            <a:pPr lvl="0" algn="ctr"/>
            <a:r>
              <a:rPr lang="pt-PT" sz="2400" dirty="0" smtClean="0">
                <a:solidFill>
                  <a:prstClr val="black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Orçamento </a:t>
            </a:r>
            <a:r>
              <a:rPr lang="pt-PT" sz="2400" dirty="0">
                <a:solidFill>
                  <a:prstClr val="black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Participativo das Escolas.</a:t>
            </a:r>
          </a:p>
          <a:p>
            <a:pPr lvl="0" algn="ctr"/>
            <a:r>
              <a:rPr lang="pt-PT" sz="2400" dirty="0">
                <a:solidFill>
                  <a:prstClr val="black"/>
                </a:solidFill>
              </a:rPr>
              <a:t>Queremos que a nossa escola tenha mobiliário </a:t>
            </a:r>
            <a:r>
              <a:rPr lang="pt-PT" sz="2400" dirty="0" smtClean="0">
                <a:solidFill>
                  <a:prstClr val="black"/>
                </a:solidFill>
              </a:rPr>
              <a:t>para o exterior para passarmos </a:t>
            </a:r>
            <a:r>
              <a:rPr lang="pt-PT" sz="2400" dirty="0">
                <a:solidFill>
                  <a:prstClr val="black"/>
                </a:solidFill>
              </a:rPr>
              <a:t>mais tempo </a:t>
            </a:r>
            <a:r>
              <a:rPr lang="pt-PT" sz="2400" dirty="0" smtClean="0">
                <a:solidFill>
                  <a:prstClr val="black"/>
                </a:solidFill>
              </a:rPr>
              <a:t>lá fora: a lanchar, a estudar, a conversar…</a:t>
            </a:r>
            <a:endParaRPr lang="pt-PT" sz="2400" dirty="0">
              <a:solidFill>
                <a:prstClr val="black"/>
              </a:solidFill>
            </a:endParaRPr>
          </a:p>
          <a:p>
            <a:pPr lvl="0" algn="ctr"/>
            <a:endParaRPr lang="pt-PT" sz="2800" dirty="0">
              <a:solidFill>
                <a:prstClr val="black"/>
              </a:solidFill>
            </a:endParaRPr>
          </a:p>
        </p:txBody>
      </p:sp>
      <p:sp>
        <p:nvSpPr>
          <p:cNvPr id="9" name="Chamada rectangular arredondada 8"/>
          <p:cNvSpPr/>
          <p:nvPr/>
        </p:nvSpPr>
        <p:spPr>
          <a:xfrm rot="5400000" flipV="1">
            <a:off x="3192329" y="1412801"/>
            <a:ext cx="1974012" cy="4259969"/>
          </a:xfrm>
          <a:prstGeom prst="wedgeRoundRect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sz="2800" dirty="0"/>
          </a:p>
        </p:txBody>
      </p:sp>
      <p:sp>
        <p:nvSpPr>
          <p:cNvPr id="11" name="Rectângulo 10"/>
          <p:cNvSpPr/>
          <p:nvPr/>
        </p:nvSpPr>
        <p:spPr>
          <a:xfrm>
            <a:off x="2167267" y="2634843"/>
            <a:ext cx="42183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PT" sz="2800" dirty="0" smtClean="0">
                <a:solidFill>
                  <a:prstClr val="black"/>
                </a:solidFill>
              </a:rPr>
              <a:t>Se és estudante do 3º ciclo, no </a:t>
            </a:r>
            <a:r>
              <a:rPr lang="pt-PT" sz="2800" dirty="0" smtClean="0">
                <a:solidFill>
                  <a:prstClr val="black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dia 24 de </a:t>
            </a:r>
            <a:r>
              <a:rPr lang="pt-PT" sz="2800" dirty="0" err="1" smtClean="0">
                <a:solidFill>
                  <a:prstClr val="black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março</a:t>
            </a:r>
            <a:r>
              <a:rPr lang="pt-PT" sz="2800" dirty="0" smtClean="0">
                <a:solidFill>
                  <a:prstClr val="black"/>
                </a:solidFill>
              </a:rPr>
              <a:t>, </a:t>
            </a:r>
          </a:p>
          <a:p>
            <a:pPr lvl="0" algn="ctr"/>
            <a:r>
              <a:rPr lang="pt-PT" sz="2800" dirty="0" smtClean="0">
                <a:solidFill>
                  <a:prstClr val="black"/>
                </a:solidFill>
              </a:rPr>
              <a:t>DIA DO ESTUDANTE, </a:t>
            </a:r>
          </a:p>
          <a:p>
            <a:pPr lvl="0" algn="ctr"/>
            <a:r>
              <a:rPr lang="pt-PT" sz="2800" dirty="0" smtClean="0">
                <a:solidFill>
                  <a:prstClr val="black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vota no </a:t>
            </a:r>
            <a:r>
              <a:rPr lang="pt-PT" sz="2800" smtClean="0">
                <a:solidFill>
                  <a:prstClr val="black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nosso </a:t>
            </a:r>
            <a:r>
              <a:rPr lang="pt-PT" sz="2800" smtClean="0">
                <a:solidFill>
                  <a:prstClr val="black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projeto!</a:t>
            </a:r>
            <a:endParaRPr lang="pt-PT" sz="2800" dirty="0">
              <a:solidFill>
                <a:prstClr val="black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2" name="Chamada rectangular arredondada 11"/>
          <p:cNvSpPr/>
          <p:nvPr/>
        </p:nvSpPr>
        <p:spPr>
          <a:xfrm rot="5753998">
            <a:off x="1763474" y="3081134"/>
            <a:ext cx="1314248" cy="3918690"/>
          </a:xfrm>
          <a:prstGeom prst="wedgeRoundRect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sz="2800" dirty="0"/>
          </a:p>
        </p:txBody>
      </p:sp>
      <p:sp>
        <p:nvSpPr>
          <p:cNvPr id="13" name="Rectângulo 12"/>
          <p:cNvSpPr/>
          <p:nvPr/>
        </p:nvSpPr>
        <p:spPr>
          <a:xfrm rot="313298">
            <a:off x="121731" y="4374511"/>
            <a:ext cx="421836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PT" sz="2800" dirty="0" smtClean="0">
                <a:solidFill>
                  <a:prstClr val="black"/>
                </a:solidFill>
              </a:rPr>
              <a:t>Vais gostar de</a:t>
            </a:r>
          </a:p>
          <a:p>
            <a:pPr lvl="0" algn="ctr"/>
            <a:r>
              <a:rPr lang="pt-PT" sz="2800" dirty="0" smtClean="0">
                <a:solidFill>
                  <a:prstClr val="black"/>
                </a:solidFill>
              </a:rPr>
              <a:t>estar mais tempo </a:t>
            </a:r>
          </a:p>
          <a:p>
            <a:pPr lvl="0" algn="ctr"/>
            <a:r>
              <a:rPr lang="pt-PT" sz="2800" dirty="0" smtClean="0">
                <a:solidFill>
                  <a:prstClr val="black"/>
                </a:solidFill>
              </a:rPr>
              <a:t>ao ar livre!!!</a:t>
            </a:r>
            <a:endParaRPr lang="pt-PT" sz="2800" dirty="0">
              <a:solidFill>
                <a:prstClr val="black"/>
              </a:solidFill>
            </a:endParaRPr>
          </a:p>
        </p:txBody>
      </p:sp>
      <p:sp>
        <p:nvSpPr>
          <p:cNvPr id="14" name="AutoShape 2" descr="Resultado de imagem para mobiliário de exterior AKI mesa e bancos incorporados em madei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029" name="Picture 5" descr="http://www.aki.pt/jardim/equipamento-de-jardim/mobiliario-de-jardim-e-acessorios/guarda-sol-e-bases/chapeus-sol-metal/ChapeudesolBimaxTaupe/ImageHandler.imgx?url=~/Assets/ProductImages/Aki/3593807.jpg&amp;width=353&amp;height=324&amp;allowcrop=fals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952" y="4153535"/>
            <a:ext cx="4320480" cy="394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995" y="5067009"/>
            <a:ext cx="4611210" cy="423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http://www.aki.pt/jardim/equipamento-de-jardim/mobiliario-de-jardim-e-acessorios/guarda-sol-e-bases/pes-de-guarda-sol/ImageHandler.imgx?url=~/Assets/ProductImages/AKI/8856149.jpg&amp;width=353&amp;height=324&amp;allowcrop=fals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210" y="7131517"/>
            <a:ext cx="1200038" cy="110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62" y="5628664"/>
            <a:ext cx="4611210" cy="423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hamada rectangular arredondada 18"/>
          <p:cNvSpPr/>
          <p:nvPr/>
        </p:nvSpPr>
        <p:spPr>
          <a:xfrm rot="5400000" flipV="1">
            <a:off x="5316925" y="7726056"/>
            <a:ext cx="1092618" cy="1645592"/>
          </a:xfrm>
          <a:prstGeom prst="wedgeRoundRect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sz="28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5227046" y="8014801"/>
            <a:ext cx="1458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Diogo Ferreira</a:t>
            </a:r>
          </a:p>
          <a:p>
            <a:r>
              <a:rPr lang="pt-PT" sz="1200" dirty="0" smtClean="0"/>
              <a:t>Inês Areal</a:t>
            </a:r>
          </a:p>
          <a:p>
            <a:r>
              <a:rPr lang="pt-PT" sz="1200" dirty="0" smtClean="0"/>
              <a:t>Isabel Freitas</a:t>
            </a:r>
          </a:p>
          <a:p>
            <a:r>
              <a:rPr lang="pt-PT" sz="1200" dirty="0" smtClean="0"/>
              <a:t>Mariana Santos</a:t>
            </a:r>
          </a:p>
          <a:p>
            <a:r>
              <a:rPr lang="pt-PT" sz="1200" dirty="0" smtClean="0"/>
              <a:t>Alexandre Ramos</a:t>
            </a:r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519333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89</Words>
  <Application>Microsoft Office PowerPoint</Application>
  <PresentationFormat>Apresentação no Ecrã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M. E. - GEPE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Correia</dc:creator>
  <cp:lastModifiedBy>Ana Correia</cp:lastModifiedBy>
  <cp:revision>8</cp:revision>
  <cp:lastPrinted>2017-03-17T11:14:39Z</cp:lastPrinted>
  <dcterms:created xsi:type="dcterms:W3CDTF">2017-03-17T10:39:57Z</dcterms:created>
  <dcterms:modified xsi:type="dcterms:W3CDTF">2017-03-17T11:27:56Z</dcterms:modified>
</cp:coreProperties>
</file>